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74" r:id="rId6"/>
    <p:sldId id="257" r:id="rId7"/>
    <p:sldId id="288" r:id="rId8"/>
    <p:sldId id="276" r:id="rId9"/>
    <p:sldId id="291" r:id="rId10"/>
    <p:sldId id="268" r:id="rId11"/>
    <p:sldId id="262" r:id="rId12"/>
    <p:sldId id="289" r:id="rId13"/>
    <p:sldId id="290" r:id="rId14"/>
    <p:sldId id="28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A11B36-1348-D19E-411B-C056D78C7399}" name="Nagasako, Julie@CDPH" initials="NJ" userId="S::Julie.Nagasako@cdph.ca.gov::91b67794-5a4a-4a08-aac0-f916d7f2d37b" providerId="AD"/>
  <p188:author id="{1CD35455-3CD5-5083-2401-3148D081086A}" name="Kang, Jaspreet S@CDPH" initials="KJS" userId="S::Jaspreet.Kang@cdph.ca.gov::e5454246-8985-4f09-a697-09a0c6439c4e" providerId="AD"/>
  <p188:author id="{40FA3EC3-71DA-B239-E7BD-D7BB7B044608}" name="Nagasako, Julie@CDPH" initials="NJ" userId="S::julie.nagasako@cdph.ca.gov::91b67794-5a4a-4a08-aac0-f916d7f2d37b" providerId="AD"/>
  <p188:author id="{128D1FD4-C10C-5350-06D4-13051C3B0DD0}" name="Samuel, Michael@CDPH" initials="SM" userId="S::Michael.Samuel@cdph.ca.gov::76ae53ad-48ef-409c-8ab7-b704674a3c8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gasako, Julie@CDPH" initials="NJ" lastIdx="3" clrIdx="0">
    <p:extLst>
      <p:ext uri="{19B8F6BF-5375-455C-9EA6-DF929625EA0E}">
        <p15:presenceInfo xmlns:p15="http://schemas.microsoft.com/office/powerpoint/2012/main" userId="S::Julie.Nagasako@cdph.ca.gov::91b67794-5a4a-4a08-aac0-f916d7f2d3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CE3F0-389D-4528-A4EA-7D18983FDFEA}" vWet="2" dt="2022-10-14T19:24:42.308"/>
    <p1510:client id="{D3CF07AC-2327-4A0A-A919-223E3E537EC0}" v="51" dt="2022-10-14T19:28:02.4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muel, Michael@CDPH" userId="76ae53ad-48ef-409c-8ab7-b704674a3c81" providerId="ADAL" clId="{D3CF07AC-2327-4A0A-A919-223E3E537EC0}"/>
    <pc:docChg chg="undo redo custSel addSld delSld modSld sldOrd">
      <pc:chgData name="Samuel, Michael@CDPH" userId="76ae53ad-48ef-409c-8ab7-b704674a3c81" providerId="ADAL" clId="{D3CF07AC-2327-4A0A-A919-223E3E537EC0}" dt="2022-10-14T19:28:02.493" v="442"/>
      <pc:docMkLst>
        <pc:docMk/>
      </pc:docMkLst>
      <pc:sldChg chg="modSp del mod">
        <pc:chgData name="Samuel, Michael@CDPH" userId="76ae53ad-48ef-409c-8ab7-b704674a3c81" providerId="ADAL" clId="{D3CF07AC-2327-4A0A-A919-223E3E537EC0}" dt="2022-10-14T05:52:14.170" v="244" actId="47"/>
        <pc:sldMkLst>
          <pc:docMk/>
          <pc:sldMk cId="2286823484" sldId="259"/>
        </pc:sldMkLst>
        <pc:spChg chg="mod">
          <ac:chgData name="Samuel, Michael@CDPH" userId="76ae53ad-48ef-409c-8ab7-b704674a3c81" providerId="ADAL" clId="{D3CF07AC-2327-4A0A-A919-223E3E537EC0}" dt="2022-10-14T05:51:44.249" v="237" actId="27636"/>
          <ac:spMkLst>
            <pc:docMk/>
            <pc:sldMk cId="2286823484" sldId="259"/>
            <ac:spMk id="3" creationId="{EC91A127-ACC1-4926-BBAD-B4E3A00F977A}"/>
          </ac:spMkLst>
        </pc:spChg>
      </pc:sldChg>
      <pc:sldChg chg="addSp delSp modSp">
        <pc:chgData name="Samuel, Michael@CDPH" userId="76ae53ad-48ef-409c-8ab7-b704674a3c81" providerId="ADAL" clId="{D3CF07AC-2327-4A0A-A919-223E3E537EC0}" dt="2022-10-14T19:26:12.814" v="436" actId="732"/>
        <pc:sldMkLst>
          <pc:docMk/>
          <pc:sldMk cId="180291505" sldId="262"/>
        </pc:sldMkLst>
        <pc:picChg chg="add mod">
          <ac:chgData name="Samuel, Michael@CDPH" userId="76ae53ad-48ef-409c-8ab7-b704674a3c81" providerId="ADAL" clId="{D3CF07AC-2327-4A0A-A919-223E3E537EC0}" dt="2022-10-14T19:26:12.814" v="436" actId="732"/>
          <ac:picMkLst>
            <pc:docMk/>
            <pc:sldMk cId="180291505" sldId="262"/>
            <ac:picMk id="2050" creationId="{3A682E4A-7ECB-41B0-A910-FA844F9B127F}"/>
          </ac:picMkLst>
        </pc:picChg>
        <pc:picChg chg="del">
          <ac:chgData name="Samuel, Michael@CDPH" userId="76ae53ad-48ef-409c-8ab7-b704674a3c81" providerId="ADAL" clId="{D3CF07AC-2327-4A0A-A919-223E3E537EC0}" dt="2022-10-14T19:25:14.669" v="426" actId="478"/>
          <ac:picMkLst>
            <pc:docMk/>
            <pc:sldMk cId="180291505" sldId="262"/>
            <ac:picMk id="2054" creationId="{BD0D2DFC-6B83-4838-991E-563DB0B0F1DF}"/>
          </ac:picMkLst>
        </pc:picChg>
      </pc:sldChg>
      <pc:sldChg chg="del">
        <pc:chgData name="Samuel, Michael@CDPH" userId="76ae53ad-48ef-409c-8ab7-b704674a3c81" providerId="ADAL" clId="{D3CF07AC-2327-4A0A-A919-223E3E537EC0}" dt="2022-10-14T06:01:14.656" v="420" actId="47"/>
        <pc:sldMkLst>
          <pc:docMk/>
          <pc:sldMk cId="744886665" sldId="265"/>
        </pc:sldMkLst>
      </pc:sldChg>
      <pc:sldChg chg="delSp mod ord">
        <pc:chgData name="Samuel, Michael@CDPH" userId="76ae53ad-48ef-409c-8ab7-b704674a3c81" providerId="ADAL" clId="{D3CF07AC-2327-4A0A-A919-223E3E537EC0}" dt="2022-10-14T06:00:54.456" v="419"/>
        <pc:sldMkLst>
          <pc:docMk/>
          <pc:sldMk cId="2609190259" sldId="268"/>
        </pc:sldMkLst>
        <pc:spChg chg="del">
          <ac:chgData name="Samuel, Michael@CDPH" userId="76ae53ad-48ef-409c-8ab7-b704674a3c81" providerId="ADAL" clId="{D3CF07AC-2327-4A0A-A919-223E3E537EC0}" dt="2022-10-14T05:52:42.167" v="245" actId="478"/>
          <ac:spMkLst>
            <pc:docMk/>
            <pc:sldMk cId="2609190259" sldId="268"/>
            <ac:spMk id="4" creationId="{CAF9A0C3-A487-45E4-A173-3ED3BDAD005D}"/>
          </ac:spMkLst>
        </pc:spChg>
      </pc:sldChg>
      <pc:sldChg chg="delSp modSp mod">
        <pc:chgData name="Samuel, Michael@CDPH" userId="76ae53ad-48ef-409c-8ab7-b704674a3c81" providerId="ADAL" clId="{D3CF07AC-2327-4A0A-A919-223E3E537EC0}" dt="2022-10-14T05:54:48.292" v="300" actId="313"/>
        <pc:sldMkLst>
          <pc:docMk/>
          <pc:sldMk cId="3548672478" sldId="274"/>
        </pc:sldMkLst>
        <pc:spChg chg="mod">
          <ac:chgData name="Samuel, Michael@CDPH" userId="76ae53ad-48ef-409c-8ab7-b704674a3c81" providerId="ADAL" clId="{D3CF07AC-2327-4A0A-A919-223E3E537EC0}" dt="2022-10-14T05:54:48.292" v="300" actId="313"/>
          <ac:spMkLst>
            <pc:docMk/>
            <pc:sldMk cId="3548672478" sldId="274"/>
            <ac:spMk id="2" creationId="{0A4B7ED3-98E5-4EA4-9690-193C0DA45A0E}"/>
          </ac:spMkLst>
        </pc:spChg>
        <pc:spChg chg="mod">
          <ac:chgData name="Samuel, Michael@CDPH" userId="76ae53ad-48ef-409c-8ab7-b704674a3c81" providerId="ADAL" clId="{D3CF07AC-2327-4A0A-A919-223E3E537EC0}" dt="2022-10-14T05:54:23.470" v="267" actId="6549"/>
          <ac:spMkLst>
            <pc:docMk/>
            <pc:sldMk cId="3548672478" sldId="274"/>
            <ac:spMk id="3" creationId="{2A16C90B-0E4B-43DC-818E-1652C39DC273}"/>
          </ac:spMkLst>
        </pc:spChg>
        <pc:spChg chg="del">
          <ac:chgData name="Samuel, Michael@CDPH" userId="76ae53ad-48ef-409c-8ab7-b704674a3c81" providerId="ADAL" clId="{D3CF07AC-2327-4A0A-A919-223E3E537EC0}" dt="2022-10-14T05:54:35.416" v="268" actId="478"/>
          <ac:spMkLst>
            <pc:docMk/>
            <pc:sldMk cId="3548672478" sldId="274"/>
            <ac:spMk id="4" creationId="{38D5DBBF-FDD2-44DC-939E-DC05B43BDB47}"/>
          </ac:spMkLst>
        </pc:spChg>
      </pc:sldChg>
      <pc:sldChg chg="modSp mod">
        <pc:chgData name="Samuel, Michael@CDPH" userId="76ae53ad-48ef-409c-8ab7-b704674a3c81" providerId="ADAL" clId="{D3CF07AC-2327-4A0A-A919-223E3E537EC0}" dt="2022-10-14T05:52:00.027" v="243" actId="27636"/>
        <pc:sldMkLst>
          <pc:docMk/>
          <pc:sldMk cId="3477994249" sldId="276"/>
        </pc:sldMkLst>
        <pc:spChg chg="mod">
          <ac:chgData name="Samuel, Michael@CDPH" userId="76ae53ad-48ef-409c-8ab7-b704674a3c81" providerId="ADAL" clId="{D3CF07AC-2327-4A0A-A919-223E3E537EC0}" dt="2022-10-14T05:51:24.341" v="235" actId="20577"/>
          <ac:spMkLst>
            <pc:docMk/>
            <pc:sldMk cId="3477994249" sldId="276"/>
            <ac:spMk id="2" creationId="{661AF33C-3CA9-40F2-A014-ED0728EB3860}"/>
          </ac:spMkLst>
        </pc:spChg>
        <pc:spChg chg="mod">
          <ac:chgData name="Samuel, Michael@CDPH" userId="76ae53ad-48ef-409c-8ab7-b704674a3c81" providerId="ADAL" clId="{D3CF07AC-2327-4A0A-A919-223E3E537EC0}" dt="2022-10-14T05:52:00.027" v="243" actId="27636"/>
          <ac:spMkLst>
            <pc:docMk/>
            <pc:sldMk cId="3477994249" sldId="276"/>
            <ac:spMk id="3" creationId="{EC91A127-ACC1-4926-BBAD-B4E3A00F977A}"/>
          </ac:spMkLst>
        </pc:spChg>
      </pc:sldChg>
      <pc:sldChg chg="del">
        <pc:chgData name="Samuel, Michael@CDPH" userId="76ae53ad-48ef-409c-8ab7-b704674a3c81" providerId="ADAL" clId="{D3CF07AC-2327-4A0A-A919-223E3E537EC0}" dt="2022-10-14T05:55:36.551" v="302" actId="47"/>
        <pc:sldMkLst>
          <pc:docMk/>
          <pc:sldMk cId="943523797" sldId="277"/>
        </pc:sldMkLst>
      </pc:sldChg>
      <pc:sldChg chg="addSp delSp modSp new mod">
        <pc:chgData name="Samuel, Michael@CDPH" userId="76ae53ad-48ef-409c-8ab7-b704674a3c81" providerId="ADAL" clId="{D3CF07AC-2327-4A0A-A919-223E3E537EC0}" dt="2022-10-14T19:25:05.706" v="425" actId="1076"/>
        <pc:sldMkLst>
          <pc:docMk/>
          <pc:sldMk cId="514156665" sldId="289"/>
        </pc:sldMkLst>
        <pc:spChg chg="mod">
          <ac:chgData name="Samuel, Michael@CDPH" userId="76ae53ad-48ef-409c-8ab7-b704674a3c81" providerId="ADAL" clId="{D3CF07AC-2327-4A0A-A919-223E3E537EC0}" dt="2022-10-14T05:47:32.236" v="37" actId="313"/>
          <ac:spMkLst>
            <pc:docMk/>
            <pc:sldMk cId="514156665" sldId="289"/>
            <ac:spMk id="2" creationId="{406D42C0-19E7-42B1-AA6E-72DCD1FA323E}"/>
          </ac:spMkLst>
        </pc:spChg>
        <pc:spChg chg="del">
          <ac:chgData name="Samuel, Michael@CDPH" userId="76ae53ad-48ef-409c-8ab7-b704674a3c81" providerId="ADAL" clId="{D3CF07AC-2327-4A0A-A919-223E3E537EC0}" dt="2022-10-14T04:15:12.892" v="2" actId="478"/>
          <ac:spMkLst>
            <pc:docMk/>
            <pc:sldMk cId="514156665" sldId="289"/>
            <ac:spMk id="3" creationId="{1B26AA3E-7F1B-4FBA-B5AA-9D4D32BEB82D}"/>
          </ac:spMkLst>
        </pc:spChg>
        <pc:picChg chg="add mod">
          <ac:chgData name="Samuel, Michael@CDPH" userId="76ae53ad-48ef-409c-8ab7-b704674a3c81" providerId="ADAL" clId="{D3CF07AC-2327-4A0A-A919-223E3E537EC0}" dt="2022-10-14T19:25:05.706" v="425" actId="1076"/>
          <ac:picMkLst>
            <pc:docMk/>
            <pc:sldMk cId="514156665" sldId="289"/>
            <ac:picMk id="5" creationId="{D6A3C9CC-B76E-4EC6-997F-7A327845F0E1}"/>
          </ac:picMkLst>
        </pc:picChg>
      </pc:sldChg>
      <pc:sldChg chg="addSp delSp modSp add mod">
        <pc:chgData name="Samuel, Michael@CDPH" userId="76ae53ad-48ef-409c-8ab7-b704674a3c81" providerId="ADAL" clId="{D3CF07AC-2327-4A0A-A919-223E3E537EC0}" dt="2022-10-14T19:24:53.940" v="422" actId="1076"/>
        <pc:sldMkLst>
          <pc:docMk/>
          <pc:sldMk cId="3248932376" sldId="290"/>
        </pc:sldMkLst>
        <pc:spChg chg="mod">
          <ac:chgData name="Samuel, Michael@CDPH" userId="76ae53ad-48ef-409c-8ab7-b704674a3c81" providerId="ADAL" clId="{D3CF07AC-2327-4A0A-A919-223E3E537EC0}" dt="2022-10-14T05:48:07.065" v="55" actId="20577"/>
          <ac:spMkLst>
            <pc:docMk/>
            <pc:sldMk cId="3248932376" sldId="290"/>
            <ac:spMk id="2" creationId="{406D42C0-19E7-42B1-AA6E-72DCD1FA323E}"/>
          </ac:spMkLst>
        </pc:spChg>
        <pc:picChg chg="del">
          <ac:chgData name="Samuel, Michael@CDPH" userId="76ae53ad-48ef-409c-8ab7-b704674a3c81" providerId="ADAL" clId="{D3CF07AC-2327-4A0A-A919-223E3E537EC0}" dt="2022-10-14T05:48:01.493" v="47" actId="478"/>
          <ac:picMkLst>
            <pc:docMk/>
            <pc:sldMk cId="3248932376" sldId="290"/>
            <ac:picMk id="5" creationId="{D6A3C9CC-B76E-4EC6-997F-7A327845F0E1}"/>
          </ac:picMkLst>
        </pc:picChg>
        <pc:picChg chg="add mod">
          <ac:chgData name="Samuel, Michael@CDPH" userId="76ae53ad-48ef-409c-8ab7-b704674a3c81" providerId="ADAL" clId="{D3CF07AC-2327-4A0A-A919-223E3E537EC0}" dt="2022-10-14T19:24:53.940" v="422" actId="1076"/>
          <ac:picMkLst>
            <pc:docMk/>
            <pc:sldMk cId="3248932376" sldId="290"/>
            <ac:picMk id="1026" creationId="{66572514-9B87-4235-A0CF-3B7641ACA027}"/>
          </ac:picMkLst>
        </pc:picChg>
      </pc:sldChg>
      <pc:sldChg chg="addSp delSp modSp new mod modAnim">
        <pc:chgData name="Samuel, Michael@CDPH" userId="76ae53ad-48ef-409c-8ab7-b704674a3c81" providerId="ADAL" clId="{D3CF07AC-2327-4A0A-A919-223E3E537EC0}" dt="2022-10-14T19:28:02.493" v="442"/>
        <pc:sldMkLst>
          <pc:docMk/>
          <pc:sldMk cId="1184833201" sldId="291"/>
        </pc:sldMkLst>
        <pc:spChg chg="del">
          <ac:chgData name="Samuel, Michael@CDPH" userId="76ae53ad-48ef-409c-8ab7-b704674a3c81" providerId="ADAL" clId="{D3CF07AC-2327-4A0A-A919-223E3E537EC0}" dt="2022-10-14T05:56:15.088" v="304" actId="478"/>
          <ac:spMkLst>
            <pc:docMk/>
            <pc:sldMk cId="1184833201" sldId="291"/>
            <ac:spMk id="2" creationId="{2EAC4DFA-9D2A-405C-AEE6-5C7BBBBC084F}"/>
          </ac:spMkLst>
        </pc:spChg>
        <pc:spChg chg="del">
          <ac:chgData name="Samuel, Michael@CDPH" userId="76ae53ad-48ef-409c-8ab7-b704674a3c81" providerId="ADAL" clId="{D3CF07AC-2327-4A0A-A919-223E3E537EC0}" dt="2022-10-14T05:56:28.087" v="305" actId="478"/>
          <ac:spMkLst>
            <pc:docMk/>
            <pc:sldMk cId="1184833201" sldId="291"/>
            <ac:spMk id="3" creationId="{FC53EC15-72A6-4009-A9C0-7A2DBF681143}"/>
          </ac:spMkLst>
        </pc:spChg>
        <pc:spChg chg="add mod">
          <ac:chgData name="Samuel, Michael@CDPH" userId="76ae53ad-48ef-409c-8ab7-b704674a3c81" providerId="ADAL" clId="{D3CF07AC-2327-4A0A-A919-223E3E537EC0}" dt="2022-10-14T06:00:32.840" v="415" actId="1076"/>
          <ac:spMkLst>
            <pc:docMk/>
            <pc:sldMk cId="1184833201" sldId="291"/>
            <ac:spMk id="5" creationId="{53C796D5-3A49-4C56-8C5C-4506B828C815}"/>
          </ac:spMkLst>
        </pc:spChg>
        <pc:spChg chg="add mod">
          <ac:chgData name="Samuel, Michael@CDPH" userId="76ae53ad-48ef-409c-8ab7-b704674a3c81" providerId="ADAL" clId="{D3CF07AC-2327-4A0A-A919-223E3E537EC0}" dt="2022-10-14T06:00:32.840" v="415" actId="1076"/>
          <ac:spMkLst>
            <pc:docMk/>
            <pc:sldMk cId="1184833201" sldId="291"/>
            <ac:spMk id="6" creationId="{9E81FFAC-A74A-40BF-8D16-3D8436A2EB1B}"/>
          </ac:spMkLst>
        </pc:spChg>
        <pc:spChg chg="add mod">
          <ac:chgData name="Samuel, Michael@CDPH" userId="76ae53ad-48ef-409c-8ab7-b704674a3c81" providerId="ADAL" clId="{D3CF07AC-2327-4A0A-A919-223E3E537EC0}" dt="2022-10-14T06:00:32.840" v="415" actId="1076"/>
          <ac:spMkLst>
            <pc:docMk/>
            <pc:sldMk cId="1184833201" sldId="291"/>
            <ac:spMk id="9" creationId="{C9B09A1D-18B4-4603-A9BC-363F6AD72237}"/>
          </ac:spMkLst>
        </pc:spChg>
        <pc:spChg chg="add mod">
          <ac:chgData name="Samuel, Michael@CDPH" userId="76ae53ad-48ef-409c-8ab7-b704674a3c81" providerId="ADAL" clId="{D3CF07AC-2327-4A0A-A919-223E3E537EC0}" dt="2022-10-14T19:27:24.344" v="440" actId="1076"/>
          <ac:spMkLst>
            <pc:docMk/>
            <pc:sldMk cId="1184833201" sldId="291"/>
            <ac:spMk id="11" creationId="{077FF28C-FF03-45A8-90C2-9EA246545697}"/>
          </ac:spMkLst>
        </pc:spChg>
        <pc:spChg chg="add mod">
          <ac:chgData name="Samuel, Michael@CDPH" userId="76ae53ad-48ef-409c-8ab7-b704674a3c81" providerId="ADAL" clId="{D3CF07AC-2327-4A0A-A919-223E3E537EC0}" dt="2022-10-14T06:00:32.840" v="415" actId="1076"/>
          <ac:spMkLst>
            <pc:docMk/>
            <pc:sldMk cId="1184833201" sldId="291"/>
            <ac:spMk id="15" creationId="{C2F6A4C7-6775-4E87-A200-0DF9007E2381}"/>
          </ac:spMkLst>
        </pc:spChg>
        <pc:picChg chg="add mod">
          <ac:chgData name="Samuel, Michael@CDPH" userId="76ae53ad-48ef-409c-8ab7-b704674a3c81" providerId="ADAL" clId="{D3CF07AC-2327-4A0A-A919-223E3E537EC0}" dt="2022-10-14T06:00:32.840" v="415" actId="1076"/>
          <ac:picMkLst>
            <pc:docMk/>
            <pc:sldMk cId="1184833201" sldId="291"/>
            <ac:picMk id="4" creationId="{DA8E8B59-23DD-47E4-95C5-F2DBFC000B26}"/>
          </ac:picMkLst>
        </pc:picChg>
        <pc:picChg chg="add del">
          <ac:chgData name="Samuel, Michael@CDPH" userId="76ae53ad-48ef-409c-8ab7-b704674a3c81" providerId="ADAL" clId="{D3CF07AC-2327-4A0A-A919-223E3E537EC0}" dt="2022-10-14T19:27:07.585" v="438"/>
          <ac:picMkLst>
            <pc:docMk/>
            <pc:sldMk cId="1184833201" sldId="291"/>
            <ac:picMk id="3074" creationId="{9DA71552-647B-4785-8D08-9F6B8BE3B9E6}"/>
          </ac:picMkLst>
        </pc:picChg>
        <pc:cxnChg chg="add mod">
          <ac:chgData name="Samuel, Michael@CDPH" userId="76ae53ad-48ef-409c-8ab7-b704674a3c81" providerId="ADAL" clId="{D3CF07AC-2327-4A0A-A919-223E3E537EC0}" dt="2022-10-14T06:00:32.840" v="415" actId="1076"/>
          <ac:cxnSpMkLst>
            <pc:docMk/>
            <pc:sldMk cId="1184833201" sldId="291"/>
            <ac:cxnSpMk id="8" creationId="{A87F4B7A-B81C-4C47-B18A-A598D176DD98}"/>
          </ac:cxnSpMkLst>
        </pc:cxnChg>
        <pc:cxnChg chg="add mod">
          <ac:chgData name="Samuel, Michael@CDPH" userId="76ae53ad-48ef-409c-8ab7-b704674a3c81" providerId="ADAL" clId="{D3CF07AC-2327-4A0A-A919-223E3E537EC0}" dt="2022-10-14T06:00:32.840" v="415" actId="1076"/>
          <ac:cxnSpMkLst>
            <pc:docMk/>
            <pc:sldMk cId="1184833201" sldId="291"/>
            <ac:cxnSpMk id="12" creationId="{8605A875-8BD4-4C48-93A9-16CCDB817E86}"/>
          </ac:cxnSpMkLst>
        </pc:cxnChg>
        <pc:cxnChg chg="add mod">
          <ac:chgData name="Samuel, Michael@CDPH" userId="76ae53ad-48ef-409c-8ab7-b704674a3c81" providerId="ADAL" clId="{D3CF07AC-2327-4A0A-A919-223E3E537EC0}" dt="2022-10-14T06:00:32.840" v="415" actId="1076"/>
          <ac:cxnSpMkLst>
            <pc:docMk/>
            <pc:sldMk cId="1184833201" sldId="291"/>
            <ac:cxnSpMk id="14" creationId="{45100BB5-3DEF-4CD0-BE6C-9D350FBFC43A}"/>
          </ac:cxnSpMkLst>
        </pc:cxnChg>
      </pc:sldChg>
    </pc:docChg>
  </pc:docChgLst>
  <pc:docChgLst>
    <pc:chgData name="Kang, Jaspreet S@CDPH" userId="e5454246-8985-4f09-a697-09a0c6439c4e" providerId="ADAL" clId="{172CE3F0-389D-4528-A4EA-7D18983FDFEA}"/>
    <pc:docChg chg="modSld">
      <pc:chgData name="Kang, Jaspreet S@CDPH" userId="e5454246-8985-4f09-a697-09a0c6439c4e" providerId="ADAL" clId="{172CE3F0-389D-4528-A4EA-7D18983FDFEA}" dt="2022-10-14T18:37:23.274" v="1" actId="20577"/>
      <pc:docMkLst>
        <pc:docMk/>
      </pc:docMkLst>
      <pc:sldChg chg="modSp mod">
        <pc:chgData name="Kang, Jaspreet S@CDPH" userId="e5454246-8985-4f09-a697-09a0c6439c4e" providerId="ADAL" clId="{172CE3F0-389D-4528-A4EA-7D18983FDFEA}" dt="2022-10-14T18:37:23.274" v="1" actId="20577"/>
        <pc:sldMkLst>
          <pc:docMk/>
          <pc:sldMk cId="180291505" sldId="262"/>
        </pc:sldMkLst>
        <pc:spChg chg="mod">
          <ac:chgData name="Kang, Jaspreet S@CDPH" userId="e5454246-8985-4f09-a697-09a0c6439c4e" providerId="ADAL" clId="{172CE3F0-389D-4528-A4EA-7D18983FDFEA}" dt="2022-10-14T18:37:23.274" v="1" actId="20577"/>
          <ac:spMkLst>
            <pc:docMk/>
            <pc:sldMk cId="180291505" sldId="262"/>
            <ac:spMk id="7" creationId="{85640812-DCF1-4A24-BDD3-B8BC9D8098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619CD1-6C8F-46EA-B07C-34555DD7B1B6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D3AF7B-7F7E-40E1-92DA-5BD502D4F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92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8B3E-8268-4923-80CA-F9E6D32BAC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918241-1BFF-4B4D-BDE9-6DE387FA92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8E502-309C-4631-BFE4-05D9278B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1C21B-F47E-4C54-A5C0-462AC82BB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731CE-3632-47C4-AB1F-3D1863B5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616D49E-8ABD-4BD7-9688-322B787C3D30}"/>
              </a:ext>
            </a:extLst>
          </p:cNvPr>
          <p:cNvSpPr/>
          <p:nvPr userDrawn="1"/>
        </p:nvSpPr>
        <p:spPr>
          <a:xfrm>
            <a:off x="0" y="0"/>
            <a:ext cx="12192000" cy="489527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48A9B16-1843-435A-9FBB-7E6CAD8B90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1" y="5810597"/>
            <a:ext cx="3091511" cy="993700"/>
          </a:xfrm>
          <a:prstGeom prst="rect">
            <a:avLst/>
          </a:prstGeom>
        </p:spPr>
      </p:pic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C579D957-BB1E-43FC-94AF-0F007728E6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-10000"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164" y="5558852"/>
            <a:ext cx="1493235" cy="12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77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C72AE-CF88-4EA6-9021-1E5302C83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FC614-36E5-46A3-94EF-1613D7EA5E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86715E-B62A-4CFE-8450-9574255CA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BDC1D-893C-4E95-8973-12D18A2D1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56CD5A-2E07-4F0C-BB98-942A2F7B4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51A458-125E-4B65-93AA-14F4AB3D5B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8F7634-0DBD-439F-A505-570496E17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0D2D1-D4B0-417B-995B-90BFB531D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50773-614B-4DB2-B4C0-2D0F21A5B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A423C-4A16-401D-942B-66DCE1786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21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3116-6E15-4BC7-8AEA-D0BB7C89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B06D4-79D0-49F9-AA7C-2C6F27EA5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C44BB-1B3B-499C-9DF2-F9019208A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E645D6-5E7C-4050-A42E-7DA84AB27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A552A-3BB0-413C-889A-71DB174FB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F46DF1C9-2751-4092-86E5-2A961A9FA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2" y="6347063"/>
            <a:ext cx="1422503" cy="45723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DB21FDF-542E-4A46-9ACB-D6C98F77B53F}"/>
              </a:ext>
            </a:extLst>
          </p:cNvPr>
          <p:cNvSpPr/>
          <p:nvPr userDrawn="1"/>
        </p:nvSpPr>
        <p:spPr>
          <a:xfrm>
            <a:off x="0" y="0"/>
            <a:ext cx="12192000" cy="136525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chemeClr val="bg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6F6AE2-3864-4964-B19A-D6443580112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53800" y="6242054"/>
            <a:ext cx="572967" cy="47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827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E05BA-4E35-44CF-A2CD-EF3F3AA29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1BF48-ED75-4256-8F29-01E6457B8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82F9F-4968-4AA3-8132-6DDB7E5DF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813C9-DFBF-467E-BDE0-C08014FA4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9330E-F212-4F97-98EE-90EFB604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3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89F84-4509-4B48-8F6F-B7590EF01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D6172-6A9F-482B-8DC8-A73DE17D3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51C6F7-851B-46A6-93AA-023A131D5A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A54837-F1D0-4771-B19A-EFF9AB9F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1A268-4214-4844-BBC9-FCD0B8E00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6CB96-C9C7-47DD-B73D-512FD2E7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3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F410-35BB-4D5E-BC0B-661366D7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7AEC4-7E96-4BA8-98A3-5B50BBF4D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25CCEA-7F31-4594-B069-9361592E8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93F334-6EB5-40F3-830B-84A03CC4CC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AFC74F-FFA7-4EC3-8267-2356FB30ED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D2B6A-F486-49EC-877A-D7B07D029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B51A9B-2DB1-427E-B360-F9B574A4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AD6BAE-55E7-4FB2-A8B6-22C75AFC9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00D0-4EA8-4799-AD15-BA88E86CF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C5DDCC-9A6D-476D-9EAE-5F920E873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AB3FEE-0531-4868-9729-BAE60FF86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51BC9-4ACE-4C71-9B9E-978C1580C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27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6655D1-67D3-4BE3-9702-C7610ECA8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DCB375-597E-48B8-9E8B-DA8E4000C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A6DE1F-E847-42DB-B998-F67D0E1C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04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B36A7-5F44-4383-AB67-CD9360049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FEA36-87D9-466E-9FBE-CAE83BCCF5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F8FCD-6236-4A2C-B154-1297D3B31D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7C829F-F639-4A1B-B540-E5D3FD094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565E1-4790-480E-B3B4-49CE11BF8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5472DF-BB82-4F3A-8AAB-E0622F39F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588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EB14B-8D54-48D8-AA08-DD3676AEA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D905A1-6230-4EF3-A0D8-018927A7B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7FD53-4A8B-4177-BFE6-AA1EA8234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FC7EF-195E-4171-8F3E-4C021B9B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94E1B4-E813-455F-BE37-796EC02E8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15AA5-5374-4A29-AD14-4D7EF4743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24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A67E20-372C-4AC8-BA70-50045BD5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AE803-4181-474A-BB53-EFEB711A6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DB83E-A6DD-46AB-80F9-B13246683F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337A0-625B-454D-88BB-0F93AB07491B}" type="datetimeFigureOut">
              <a:rPr lang="en-US" smtClean="0"/>
              <a:t>10/14/2022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25611-CE1B-4C0F-BF82-1C59B74078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E88AB-F0C0-45DE-A2F7-18997A3D7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BE7313-F8D0-42E0-8C30-1D88F9250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34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ccb@cdph.ca.gov" TargetMode="External"/><Relationship Id="rId5" Type="http://schemas.openxmlformats.org/officeDocument/2006/relationships/hyperlink" Target="mailto:JaspreetKang@cdph.ca.gov" TargetMode="External"/><Relationship Id="rId4" Type="http://schemas.openxmlformats.org/officeDocument/2006/relationships/hyperlink" Target="mailto:Michael.Samuel@cdph.ca.gov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skylab.cdph.ca.gov/communityBurden/?tab=deathhosped&amp;county=sacrament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kylab.cdph.ca.gov/communityBurden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skylab.dev.cdph.ca.gov/content/2711e60e-021b-43d2-b643-e67c9cebb5d3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DA7BB-E7AC-43C2-B23E-4E8D5D50F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960580"/>
            <a:ext cx="10668000" cy="875307"/>
          </a:xfrm>
        </p:spPr>
        <p:txBody>
          <a:bodyPr>
            <a:normAutofit/>
          </a:bodyPr>
          <a:lstStyle/>
          <a:p>
            <a:r>
              <a:rPr lang="en-US"/>
              <a:t>Population Data Sources Overview</a:t>
            </a:r>
            <a:endParaRPr lang="en-US" sz="3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2C3DD-1585-43D4-AE80-D45102300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5021" y="2652127"/>
            <a:ext cx="9144000" cy="2807639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For:</a:t>
            </a:r>
          </a:p>
          <a:p>
            <a:r>
              <a:rPr lang="en-US"/>
              <a:t>Healthcare Analytics Branch</a:t>
            </a:r>
          </a:p>
          <a:p>
            <a:r>
              <a:rPr lang="en-US"/>
              <a:t>Information Services Division</a:t>
            </a:r>
          </a:p>
          <a:p>
            <a:r>
              <a:rPr lang="en-US"/>
              <a:t>Department of Health Care Access and Information (HCAI)</a:t>
            </a:r>
          </a:p>
          <a:p>
            <a:r>
              <a:rPr lang="en-US"/>
              <a:t>October 10</a:t>
            </a:r>
            <a:r>
              <a:rPr lang="en-US" baseline="30000"/>
              <a:t>th</a:t>
            </a:r>
            <a:r>
              <a:rPr lang="en-US"/>
              <a:t>, 2022</a:t>
            </a:r>
          </a:p>
          <a:p>
            <a:endParaRPr lang="en-US"/>
          </a:p>
          <a:p>
            <a:r>
              <a:rPr lang="en-US"/>
              <a:t>Michael Samuel</a:t>
            </a:r>
          </a:p>
          <a:p>
            <a:r>
              <a:rPr lang="en-US"/>
              <a:t>Jaspreet Kang</a:t>
            </a:r>
          </a:p>
          <a:p>
            <a:r>
              <a:rPr lang="en-US"/>
              <a:t>CDPH Fusion Center/ Office of Policy and Planning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91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42C0-19E7-42B1-AA6E-72DCD1FA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and Processing ACS Data using 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6572514-9B87-4235-A0CF-3B7641ACA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02" y="1459441"/>
            <a:ext cx="7800975" cy="481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9323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og on a beach&#10;&#10;Description automatically generated with medium confidence">
            <a:extLst>
              <a:ext uri="{FF2B5EF4-FFF2-40B4-BE49-F238E27FC236}">
                <a16:creationId xmlns:a16="http://schemas.microsoft.com/office/drawing/2014/main" id="{7CA13A8C-931E-4511-9B09-C701EE391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530" y="1169419"/>
            <a:ext cx="3907758" cy="2198114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891EE7-4DEA-4D87-BD9F-FDA6FE267D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33869" y="621437"/>
            <a:ext cx="2728927" cy="1292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64665B-0C17-4DF1-B8E5-71DFF6634174}"/>
              </a:ext>
            </a:extLst>
          </p:cNvPr>
          <p:cNvSpPr txBox="1"/>
          <p:nvPr/>
        </p:nvSpPr>
        <p:spPr>
          <a:xfrm>
            <a:off x="881441" y="938587"/>
            <a:ext cx="1633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Discussion?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68CDCC-56A6-4BA7-84CD-BB5EF95DA763}"/>
              </a:ext>
            </a:extLst>
          </p:cNvPr>
          <p:cNvSpPr txBox="1"/>
          <p:nvPr/>
        </p:nvSpPr>
        <p:spPr>
          <a:xfrm>
            <a:off x="5477522" y="4216893"/>
            <a:ext cx="30087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Michael.Samuel@cdph.ca.gov</a:t>
            </a:r>
            <a:endParaRPr lang="en-US" dirty="0"/>
          </a:p>
          <a:p>
            <a:r>
              <a:rPr lang="en-US" dirty="0">
                <a:hlinkClick r:id="rId5"/>
              </a:rPr>
              <a:t>JaspreetKang@cdph.ca.gov</a:t>
            </a:r>
            <a:endParaRPr lang="en-US" dirty="0"/>
          </a:p>
          <a:p>
            <a:r>
              <a:rPr lang="en-US" dirty="0" err="1">
                <a:hlinkClick r:id="rId6"/>
              </a:rPr>
              <a:t>ccb@</a:t>
            </a:r>
            <a:r>
              <a:rPr lang="en-US" err="1">
                <a:hlinkClick r:id="rId6"/>
              </a:rPr>
              <a:t>cdph</a:t>
            </a:r>
            <a:r>
              <a:rPr lang="en-US">
                <a:hlinkClick r:id="rId6"/>
              </a:rPr>
              <a:t>.ca.gov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80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B7ED3-98E5-4EA4-9690-193C0DA45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Tentative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16C90B-0E4B-43DC-818E-1652C39DC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Introductions </a:t>
            </a:r>
            <a:r>
              <a:rPr lang="en-US" sz="1400"/>
              <a:t>(+/- 5 minutes)</a:t>
            </a:r>
            <a:endParaRPr lang="en-US"/>
          </a:p>
          <a:p>
            <a:r>
              <a:rPr lang="en-US"/>
              <a:t>Overview of big picture and key issues </a:t>
            </a:r>
            <a:r>
              <a:rPr lang="en-US" sz="1400"/>
              <a:t>(+/- 10 minutes)</a:t>
            </a:r>
            <a:endParaRPr lang="en-US" sz="1400">
              <a:cs typeface="Calibri"/>
            </a:endParaRPr>
          </a:p>
          <a:p>
            <a:r>
              <a:rPr lang="en-US"/>
              <a:t>Data sources information table </a:t>
            </a:r>
            <a:r>
              <a:rPr lang="en-US" sz="1400"/>
              <a:t>(+/- 10 minutes)</a:t>
            </a:r>
          </a:p>
          <a:p>
            <a:r>
              <a:rPr lang="en-US"/>
              <a:t>Accessing Department of Finance Data </a:t>
            </a:r>
            <a:r>
              <a:rPr lang="en-US" sz="1400"/>
              <a:t>(+/- 10 minutes)</a:t>
            </a:r>
          </a:p>
          <a:p>
            <a:r>
              <a:rPr lang="en-US"/>
              <a:t>Accessing American Community Survey Data </a:t>
            </a:r>
            <a:r>
              <a:rPr lang="en-US" sz="1400"/>
              <a:t>(+/- 10 minutes)</a:t>
            </a:r>
          </a:p>
          <a:p>
            <a:r>
              <a:rPr lang="en-US"/>
              <a:t>Discussion </a:t>
            </a:r>
            <a:r>
              <a:rPr lang="en-US" sz="1400"/>
              <a:t>(+/- 10 minutes)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672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F9F5E6-0C6E-43E4-9F46-CE63EC091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Population 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EF1758-1C17-4164-9974-E30EA3114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084905" cy="4351338"/>
          </a:xfrm>
        </p:spPr>
        <p:txBody>
          <a:bodyPr>
            <a:normAutofit/>
          </a:bodyPr>
          <a:lstStyle/>
          <a:p>
            <a:r>
              <a:rPr lang="en-US"/>
              <a:t>Needed for all aspects of population health assessment</a:t>
            </a:r>
          </a:p>
          <a:p>
            <a:pPr lvl="1"/>
            <a:r>
              <a:rPr lang="en-US"/>
              <a:t>Denominators for rates, including adjusted rates</a:t>
            </a:r>
          </a:p>
          <a:p>
            <a:pPr lvl="1"/>
            <a:r>
              <a:rPr lang="en-US"/>
              <a:t>For life expectancy, and other measures</a:t>
            </a:r>
          </a:p>
          <a:p>
            <a:pPr lvl="1"/>
            <a:r>
              <a:rPr lang="en-US"/>
              <a:t>To describe population distributions</a:t>
            </a:r>
          </a:p>
          <a:p>
            <a:r>
              <a:rPr lang="en-US"/>
              <a:t>Essential for appropriate comparisons across population groups (i.e., “disparities”) </a:t>
            </a:r>
          </a:p>
          <a:p>
            <a:r>
              <a:rPr lang="en-US"/>
              <a:t>Need to be timely and accurate for comparisons to be meaningful</a:t>
            </a:r>
          </a:p>
          <a:p>
            <a:r>
              <a:rPr lang="en-US"/>
              <a:t>Common demographic variables needed include</a:t>
            </a:r>
          </a:p>
          <a:p>
            <a:pPr lvl="1"/>
            <a:r>
              <a:rPr lang="en-US"/>
              <a:t>year; sex; age; race and ethnicity; and geographic levels including counties, cities, and census tracts</a:t>
            </a:r>
          </a:p>
        </p:txBody>
      </p:sp>
    </p:spTree>
    <p:extLst>
      <p:ext uri="{BB962C8B-B14F-4D97-AF65-F5344CB8AC3E}">
        <p14:creationId xmlns:p14="http://schemas.microsoft.com/office/powerpoint/2010/main" val="4081171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funnel chart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04F3282-AAEB-4CE2-BED8-2161CF18C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57"/>
          <a:stretch/>
        </p:blipFill>
        <p:spPr>
          <a:xfrm>
            <a:off x="637643" y="654586"/>
            <a:ext cx="10742670" cy="5666309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BA3CEE-B7B4-4738-89C2-6129F4C13B83}"/>
              </a:ext>
            </a:extLst>
          </p:cNvPr>
          <p:cNvSpPr txBox="1"/>
          <p:nvPr/>
        </p:nvSpPr>
        <p:spPr>
          <a:xfrm>
            <a:off x="3266983" y="469920"/>
            <a:ext cx="578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EXAMPLE: California Community Burden of Disease Engine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BD26DF-73DC-4234-814D-9E4F71D7AA29}"/>
              </a:ext>
            </a:extLst>
          </p:cNvPr>
          <p:cNvSpPr txBox="1"/>
          <p:nvPr/>
        </p:nvSpPr>
        <p:spPr>
          <a:xfrm>
            <a:off x="3943905" y="6505561"/>
            <a:ext cx="33091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hlinkClick r:id="rId4"/>
              </a:rPr>
              <a:t>https://skylab.cdph.ca.gov/communityBurden</a:t>
            </a:r>
            <a:endParaRPr lang="en-US" sz="1200"/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138074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AF33C-3CA9-40F2-A014-ED0728EB3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6958"/>
            <a:ext cx="10515600" cy="1325563"/>
          </a:xfrm>
        </p:spPr>
        <p:txBody>
          <a:bodyPr/>
          <a:lstStyle/>
          <a:p>
            <a:r>
              <a:rPr lang="en-US"/>
              <a:t>Key Data Sources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1A127-ACC1-4926-BBAD-B4E3A00F9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1861"/>
            <a:ext cx="10515600" cy="5142263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California Specific</a:t>
            </a:r>
          </a:p>
          <a:p>
            <a:pPr lvl="1"/>
            <a:r>
              <a:rPr lang="en-US" b="1"/>
              <a:t>California Department of Finance (DOF)</a:t>
            </a:r>
          </a:p>
          <a:p>
            <a:r>
              <a:rPr lang="en-US"/>
              <a:t>US Census</a:t>
            </a:r>
          </a:p>
          <a:p>
            <a:pPr lvl="1"/>
            <a:r>
              <a:rPr lang="en-US"/>
              <a:t>Decennial Census</a:t>
            </a:r>
          </a:p>
          <a:p>
            <a:pPr lvl="1"/>
            <a:r>
              <a:rPr lang="en-US"/>
              <a:t>Census “Vintage” Estimates</a:t>
            </a:r>
          </a:p>
          <a:p>
            <a:pPr lvl="1"/>
            <a:r>
              <a:rPr lang="en-US" b="1"/>
              <a:t>American Community Survey (ACS) – direct</a:t>
            </a:r>
          </a:p>
          <a:p>
            <a:pPr lvl="1"/>
            <a:r>
              <a:rPr lang="en-US"/>
              <a:t>American Community Survey (ACS) Public Use Microdata Sample (PUMS)</a:t>
            </a:r>
          </a:p>
          <a:p>
            <a:r>
              <a:rPr lang="en-US"/>
              <a:t>Other Federal Data</a:t>
            </a:r>
          </a:p>
          <a:p>
            <a:pPr lvl="1"/>
            <a:r>
              <a:rPr lang="en-US"/>
              <a:t>SEER</a:t>
            </a:r>
          </a:p>
          <a:p>
            <a:r>
              <a:rPr lang="en-US"/>
              <a:t>Commercial Data</a:t>
            </a:r>
          </a:p>
          <a:p>
            <a:pPr lvl="1"/>
            <a:r>
              <a:rPr lang="en-US"/>
              <a:t>ESRI</a:t>
            </a:r>
          </a:p>
          <a:p>
            <a:pPr lvl="1"/>
            <a:r>
              <a:rPr lang="en-US" err="1"/>
              <a:t>Claritas</a:t>
            </a:r>
            <a:endParaRPr lang="en-US"/>
          </a:p>
          <a:p>
            <a:pPr lvl="1"/>
            <a:endParaRPr lang="en-US"/>
          </a:p>
          <a:p>
            <a:r>
              <a:rPr lang="en-US"/>
              <a:t>No one data source meets all CDPH or LHJ needs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994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8E8B59-23DD-47E4-95C5-F2DBFC000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419" y="272906"/>
            <a:ext cx="6606154" cy="658509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3C796D5-3A49-4C56-8C5C-4506B828C815}"/>
              </a:ext>
            </a:extLst>
          </p:cNvPr>
          <p:cNvSpPr/>
          <p:nvPr/>
        </p:nvSpPr>
        <p:spPr>
          <a:xfrm>
            <a:off x="3938455" y="3646185"/>
            <a:ext cx="1054359" cy="363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81FFAC-A74A-40BF-8D16-3D8436A2EB1B}"/>
              </a:ext>
            </a:extLst>
          </p:cNvPr>
          <p:cNvSpPr/>
          <p:nvPr/>
        </p:nvSpPr>
        <p:spPr>
          <a:xfrm>
            <a:off x="3784903" y="4952682"/>
            <a:ext cx="1372056" cy="363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87F4B7A-B81C-4C47-B18A-A598D176DD98}"/>
              </a:ext>
            </a:extLst>
          </p:cNvPr>
          <p:cNvCxnSpPr>
            <a:cxnSpLocks/>
          </p:cNvCxnSpPr>
          <p:nvPr/>
        </p:nvCxnSpPr>
        <p:spPr>
          <a:xfrm>
            <a:off x="5156959" y="5140171"/>
            <a:ext cx="17689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B09A1D-18B4-4603-A9BC-363F6AD72237}"/>
              </a:ext>
            </a:extLst>
          </p:cNvPr>
          <p:cNvSpPr txBox="1"/>
          <p:nvPr/>
        </p:nvSpPr>
        <p:spPr>
          <a:xfrm>
            <a:off x="6925902" y="4952682"/>
            <a:ext cx="3539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Medical Service Study Areas (MSSAs)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605A875-8BD4-4C48-93A9-16CCDB817E86}"/>
              </a:ext>
            </a:extLst>
          </p:cNvPr>
          <p:cNvCxnSpPr/>
          <p:nvPr/>
        </p:nvCxnSpPr>
        <p:spPr>
          <a:xfrm flipV="1">
            <a:off x="5513560" y="3892990"/>
            <a:ext cx="2942377" cy="769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5100BB5-3DEF-4CD0-BE6C-9D350FBFC43A}"/>
              </a:ext>
            </a:extLst>
          </p:cNvPr>
          <p:cNvCxnSpPr/>
          <p:nvPr/>
        </p:nvCxnSpPr>
        <p:spPr>
          <a:xfrm>
            <a:off x="4992814" y="3811509"/>
            <a:ext cx="3454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2F6A4C7-6775-4E87-A200-0DF9007E2381}"/>
              </a:ext>
            </a:extLst>
          </p:cNvPr>
          <p:cNvSpPr txBox="1"/>
          <p:nvPr/>
        </p:nvSpPr>
        <p:spPr>
          <a:xfrm>
            <a:off x="8455937" y="3682973"/>
            <a:ext cx="3539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California Local Health Jurisdictions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77FF28C-FF03-45A8-90C2-9EA246545697}"/>
              </a:ext>
            </a:extLst>
          </p:cNvPr>
          <p:cNvSpPr/>
          <p:nvPr/>
        </p:nvSpPr>
        <p:spPr>
          <a:xfrm>
            <a:off x="4567159" y="4449977"/>
            <a:ext cx="1372056" cy="3638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3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/>
      <p:bldP spid="15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060A1E-58F2-49A3-BB28-DB70D8298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224" y="746448"/>
            <a:ext cx="8929139" cy="59289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DD3A49-F0BA-456A-B0C0-206C306EEBF8}"/>
              </a:ext>
            </a:extLst>
          </p:cNvPr>
          <p:cNvSpPr txBox="1"/>
          <p:nvPr/>
        </p:nvSpPr>
        <p:spPr>
          <a:xfrm>
            <a:off x="185162" y="191306"/>
            <a:ext cx="7345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Table of which sources have which needed data elements</a:t>
            </a:r>
          </a:p>
        </p:txBody>
      </p:sp>
    </p:spTree>
    <p:extLst>
      <p:ext uri="{BB962C8B-B14F-4D97-AF65-F5344CB8AC3E}">
        <p14:creationId xmlns:p14="http://schemas.microsoft.com/office/powerpoint/2010/main" val="2609190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80F879-0B7F-4EBD-9FC9-54730A6A3070}"/>
              </a:ext>
            </a:extLst>
          </p:cNvPr>
          <p:cNvSpPr txBox="1"/>
          <p:nvPr/>
        </p:nvSpPr>
        <p:spPr>
          <a:xfrm>
            <a:off x="32657" y="204155"/>
            <a:ext cx="8425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Issue: Estimates vary between sources. Which are most accurate?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640812-DCF1-4A24-BDD3-B8BC9D809835}"/>
              </a:ext>
            </a:extLst>
          </p:cNvPr>
          <p:cNvSpPr txBox="1"/>
          <p:nvPr/>
        </p:nvSpPr>
        <p:spPr>
          <a:xfrm>
            <a:off x="2226673" y="5840723"/>
            <a:ext cx="7457875" cy="830997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DOF estimates generally are different from cluster of other estimates in several 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Estimates differ more the further way from the decennial census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All estimates use some of the same data inputs, so are not independent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/>
              <a:t>In general, DOF overestimates White and Black numbers and underestimates Asians compared to other sources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E0614F-3647-4CC1-97C6-C715A0905EAE}"/>
              </a:ext>
            </a:extLst>
          </p:cNvPr>
          <p:cNvSpPr txBox="1"/>
          <p:nvPr/>
        </p:nvSpPr>
        <p:spPr>
          <a:xfrm>
            <a:off x="2106226" y="6624800"/>
            <a:ext cx="504917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hlinkClick r:id="rId2"/>
              </a:rPr>
              <a:t>https://skylab.dev.cdph.ca.gov/content/2711e60e-021b-43d2-b643-e67c9cebb5d3</a:t>
            </a:r>
            <a:endParaRPr lang="en-US" sz="1100"/>
          </a:p>
          <a:p>
            <a:endParaRPr lang="en-US" sz="1100"/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3A682E4A-7ECB-41B0-A910-FA844F9B1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936" b="797"/>
          <a:stretch/>
        </p:blipFill>
        <p:spPr bwMode="auto">
          <a:xfrm>
            <a:off x="2322389" y="665821"/>
            <a:ext cx="6765167" cy="479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9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D42C0-19E7-42B1-AA6E-72DCD1FA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Accessing and Processing DOF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A3C9CC-B76E-4EC6-997F-7A327845F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955" y="1510065"/>
            <a:ext cx="8539354" cy="403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5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EDEA8580D0CD647B4E26C1F9B172543" ma:contentTypeVersion="4" ma:contentTypeDescription="Create a new document." ma:contentTypeScope="" ma:versionID="ca1dfd187e47f6bbadb8d9e5b63ff2f3">
  <xsd:schema xmlns:xsd="http://www.w3.org/2001/XMLSchema" xmlns:xs="http://www.w3.org/2001/XMLSchema" xmlns:p="http://schemas.microsoft.com/office/2006/metadata/properties" xmlns:ns2="5acbbc8c-ddd3-410f-9913-9e2fc549b4df" xmlns:ns3="eb0dc5f3-e86f-48b2-8f25-84733e40d43b" targetNamespace="http://schemas.microsoft.com/office/2006/metadata/properties" ma:root="true" ma:fieldsID="ccada9e7209cb31312d15134bca7f020" ns2:_="" ns3:_="">
    <xsd:import namespace="5acbbc8c-ddd3-410f-9913-9e2fc549b4df"/>
    <xsd:import namespace="eb0dc5f3-e86f-48b2-8f25-84733e40d4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bbc8c-ddd3-410f-9913-9e2fc549b4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0dc5f3-e86f-48b2-8f25-84733e40d43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870AEF-49FC-470B-A1B0-5B3DAC22E52D}">
  <ds:schemaRefs>
    <ds:schemaRef ds:uri="5acbbc8c-ddd3-410f-9913-9e2fc549b4df"/>
    <ds:schemaRef ds:uri="eb0dc5f3-e86f-48b2-8f25-84733e40d43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510AB45-4C02-4DB1-8FC8-6D1CA13E17B9}">
  <ds:schemaRefs>
    <ds:schemaRef ds:uri="5acbbc8c-ddd3-410f-9913-9e2fc549b4df"/>
    <ds:schemaRef ds:uri="eb0dc5f3-e86f-48b2-8f25-84733e40d43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51A1DD2-4F2A-4550-B186-F8FB23D5D0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Widescreen</PresentationFormat>
  <Paragraphs>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Population Data Sources Overview</vt:lpstr>
      <vt:lpstr>Tentative Agenda</vt:lpstr>
      <vt:lpstr>Population Data</vt:lpstr>
      <vt:lpstr>PowerPoint Presentation</vt:lpstr>
      <vt:lpstr>Key Data Sources </vt:lpstr>
      <vt:lpstr>PowerPoint Presentation</vt:lpstr>
      <vt:lpstr>PowerPoint Presentation</vt:lpstr>
      <vt:lpstr>PowerPoint Presentation</vt:lpstr>
      <vt:lpstr>Accessing and Processing DOF Data</vt:lpstr>
      <vt:lpstr>Accessing and Processing ACS Data using 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Sources for population data: availability, quality, race/ethnicity coding, and geographic granularity</dc:title>
  <dc:creator>Samuel, Michael@CDPH</dc:creator>
  <cp:lastModifiedBy>Samuel, Michael@CDPH</cp:lastModifiedBy>
  <cp:revision>2</cp:revision>
  <dcterms:created xsi:type="dcterms:W3CDTF">2022-06-01T22:02:35Z</dcterms:created>
  <dcterms:modified xsi:type="dcterms:W3CDTF">2022-10-14T21:06:48Z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0x0101001EDEA8580D0CD647B4E26C1F9B172543</vt:lpwstr>
  </property>
</Properties>
</file>